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71" r:id="rId6"/>
    <p:sldId id="265" r:id="rId7"/>
    <p:sldId id="272" r:id="rId8"/>
    <p:sldId id="260" r:id="rId9"/>
    <p:sldId id="266" r:id="rId10"/>
    <p:sldId id="259" r:id="rId11"/>
    <p:sldId id="267" r:id="rId12"/>
    <p:sldId id="262" r:id="rId13"/>
    <p:sldId id="264" r:id="rId14"/>
    <p:sldId id="268" r:id="rId15"/>
    <p:sldId id="261" r:id="rId16"/>
    <p:sldId id="263" r:id="rId17"/>
    <p:sldId id="269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4674-ED45-41CF-B3C3-5897196E182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C864A-DD42-4B4C-A3F1-4EF9D33AE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6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“Es ist mein Wille, dass die Erweiterung der Inneren Stadt Wien mit Rücksicht auf eine entsprechende Verbindung derselben mit den Vorstädten ehemöglichst in Angriff genommen werde”, </a:t>
            </a:r>
          </a:p>
          <a:p>
            <a:r>
              <a:rPr lang="de-DE" dirty="0" smtClean="0"/>
              <a:t>Franz Joseph,  25. Dezember 1857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864A-DD42-4B4C-A3F1-4EF9D33AE8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these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864A-DD42-4B4C-A3F1-4EF9D33AE8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4862-21A6-4499-AF28-B0735B2EA53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A018-A7C6-4806-A870-BDC017D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49&amp;v=V5Fme4BZyAQ" TargetMode="External"/><Relationship Id="rId2" Type="http://schemas.openxmlformats.org/officeDocument/2006/relationships/hyperlink" Target="http://ringview.vienna.info/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Ringstrasse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otivkirche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3980"/>
            <a:ext cx="7620000" cy="5410200"/>
          </a:xfrm>
        </p:spPr>
      </p:pic>
    </p:spTree>
    <p:extLst>
      <p:ext uri="{BB962C8B-B14F-4D97-AF65-F5344CB8AC3E}">
        <p14:creationId xmlns:p14="http://schemas.microsoft.com/office/powerpoint/2010/main" val="1374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of the </a:t>
            </a:r>
            <a:r>
              <a:rPr lang="en-US" dirty="0" err="1" smtClean="0"/>
              <a:t>Ringstrasse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phase. First buildings: Ecclesiastical and military (the rule of sabre and religion)</a:t>
            </a:r>
          </a:p>
          <a:p>
            <a:pPr lvl="1"/>
            <a:r>
              <a:rPr lang="en-US" dirty="0" err="1" smtClean="0"/>
              <a:t>Votivkirche</a:t>
            </a:r>
            <a:endParaRPr lang="en-US" dirty="0" smtClean="0"/>
          </a:p>
          <a:p>
            <a:pPr lvl="1"/>
            <a:r>
              <a:rPr lang="en-US" dirty="0" smtClean="0"/>
              <a:t>Barracks for three regiments</a:t>
            </a:r>
          </a:p>
          <a:p>
            <a:pPr lvl="1"/>
            <a:r>
              <a:rPr lang="en-US" dirty="0" smtClean="0"/>
              <a:t>The street itself</a:t>
            </a:r>
          </a:p>
          <a:p>
            <a:r>
              <a:rPr lang="en-US" dirty="0" smtClean="0"/>
              <a:t>Then, after military defeats in 1859 and 1866: centers of constitutional government and higher culture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eichsrat</a:t>
            </a:r>
            <a:r>
              <a:rPr lang="en-US" dirty="0" smtClean="0"/>
              <a:t> (Parliament)</a:t>
            </a:r>
          </a:p>
          <a:p>
            <a:pPr lvl="1"/>
            <a:r>
              <a:rPr lang="en-US" dirty="0" err="1" smtClean="0"/>
              <a:t>Universit</a:t>
            </a:r>
            <a:r>
              <a:rPr lang="de-DE" dirty="0" err="1" smtClean="0"/>
              <a:t>ät</a:t>
            </a:r>
            <a:endParaRPr lang="en-US" dirty="0" smtClean="0"/>
          </a:p>
          <a:p>
            <a:pPr lvl="1"/>
            <a:r>
              <a:rPr lang="en-US" dirty="0" err="1" smtClean="0"/>
              <a:t>Burgtheater</a:t>
            </a:r>
            <a:r>
              <a:rPr lang="en-US" dirty="0" smtClean="0"/>
              <a:t> (Court theater)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Reichsrat</a:t>
            </a:r>
            <a:r>
              <a:rPr lang="en-US" dirty="0" smtClean="0"/>
              <a:t> c. 1900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8" y="1273988"/>
            <a:ext cx="6568781" cy="4852175"/>
          </a:xfrm>
        </p:spPr>
      </p:pic>
    </p:spTree>
    <p:extLst>
      <p:ext uri="{BB962C8B-B14F-4D97-AF65-F5344CB8AC3E}">
        <p14:creationId xmlns:p14="http://schemas.microsoft.com/office/powerpoint/2010/main" val="11730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Universit</a:t>
            </a:r>
            <a:r>
              <a:rPr lang="de-DE" dirty="0" smtClean="0"/>
              <a:t>ät 1900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62972"/>
            <a:ext cx="7028744" cy="5214028"/>
          </a:xfrm>
        </p:spPr>
      </p:pic>
    </p:spTree>
    <p:extLst>
      <p:ext uri="{BB962C8B-B14F-4D97-AF65-F5344CB8AC3E}">
        <p14:creationId xmlns:p14="http://schemas.microsoft.com/office/powerpoint/2010/main" val="3228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Burgtheater</a:t>
            </a:r>
            <a:r>
              <a:rPr lang="en-US" dirty="0" smtClean="0"/>
              <a:t>, c. 1900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3800"/>
            <a:ext cx="6172200" cy="4547176"/>
          </a:xfrm>
        </p:spPr>
      </p:pic>
    </p:spTree>
    <p:extLst>
      <p:ext uri="{BB962C8B-B14F-4D97-AF65-F5344CB8AC3E}">
        <p14:creationId xmlns:p14="http://schemas.microsoft.com/office/powerpoint/2010/main" val="3194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Hofoper</a:t>
            </a:r>
            <a:r>
              <a:rPr lang="en-US" dirty="0" smtClean="0"/>
              <a:t> c. 1900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474"/>
            <a:ext cx="7467600" cy="5325415"/>
          </a:xfrm>
        </p:spPr>
      </p:pic>
    </p:spTree>
    <p:extLst>
      <p:ext uri="{BB962C8B-B14F-4D97-AF65-F5344CB8AC3E}">
        <p14:creationId xmlns:p14="http://schemas.microsoft.com/office/powerpoint/2010/main" val="34174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Hofoper</a:t>
            </a:r>
            <a:r>
              <a:rPr lang="en-US" dirty="0" smtClean="0"/>
              <a:t> 1902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20" y="1600200"/>
            <a:ext cx="4931159" cy="4525963"/>
          </a:xfrm>
        </p:spPr>
      </p:pic>
    </p:spTree>
    <p:extLst>
      <p:ext uri="{BB962C8B-B14F-4D97-AF65-F5344CB8AC3E}">
        <p14:creationId xmlns:p14="http://schemas.microsoft.com/office/powerpoint/2010/main" val="33051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Stilarchtektur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“Style </a:t>
            </a:r>
            <a:r>
              <a:rPr lang="en-US" dirty="0" err="1" smtClean="0"/>
              <a:t>archtecture</a:t>
            </a:r>
            <a:r>
              <a:rPr lang="en-US" dirty="0" smtClean="0"/>
              <a:t>”: each building was </a:t>
            </a:r>
            <a:r>
              <a:rPr lang="en-US" dirty="0" smtClean="0"/>
              <a:t>designed </a:t>
            </a:r>
            <a:r>
              <a:rPr lang="en-US" dirty="0" smtClean="0"/>
              <a:t>in the style of a bygone era, an era consistent </a:t>
            </a:r>
            <a:r>
              <a:rPr lang="en-US" dirty="0" smtClean="0"/>
              <a:t>in the </a:t>
            </a:r>
            <a:r>
              <a:rPr lang="en-US" dirty="0" smtClean="0"/>
              <a:t>view of the builders </a:t>
            </a:r>
            <a:r>
              <a:rPr lang="en-US" dirty="0" smtClean="0"/>
              <a:t>with </a:t>
            </a:r>
            <a:r>
              <a:rPr lang="en-US" dirty="0" smtClean="0"/>
              <a:t>the function of the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Mietpalais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356872" cy="4904582"/>
          </a:xfrm>
        </p:spPr>
      </p:pic>
    </p:spTree>
    <p:extLst>
      <p:ext uri="{BB962C8B-B14F-4D97-AF65-F5344CB8AC3E}">
        <p14:creationId xmlns:p14="http://schemas.microsoft.com/office/powerpoint/2010/main" val="157938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Schwarzenbergplatz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3" y="1600200"/>
            <a:ext cx="8043773" cy="4525963"/>
          </a:xfrm>
        </p:spPr>
      </p:pic>
    </p:spTree>
    <p:extLst>
      <p:ext uri="{BB962C8B-B14F-4D97-AF65-F5344CB8AC3E}">
        <p14:creationId xmlns:p14="http://schemas.microsoft.com/office/powerpoint/2010/main" val="22687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https://www.youtube.com/watch?t=49&amp;v=V5Fme4BZyAQ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http://ringview.vienna.info/en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" y="1417638"/>
            <a:ext cx="4433859" cy="2497741"/>
          </a:xfrm>
        </p:spPr>
      </p:pic>
    </p:spTree>
    <p:extLst>
      <p:ext uri="{BB962C8B-B14F-4D97-AF65-F5344CB8AC3E}">
        <p14:creationId xmlns:p14="http://schemas.microsoft.com/office/powerpoint/2010/main" val="68843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Franz-Joseph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  „It is m</a:t>
            </a:r>
            <a:r>
              <a:rPr lang="en-US" dirty="0" smtClean="0"/>
              <a:t>y</a:t>
            </a:r>
            <a:r>
              <a:rPr lang="en-US" baseline="0" dirty="0" smtClean="0"/>
              <a:t> will that the expansion of the city of Vienna take place with attention to a proper connection of the city to its suburbs.” </a:t>
            </a:r>
          </a:p>
          <a:p>
            <a:r>
              <a:rPr lang="en-US" dirty="0" smtClean="0"/>
              <a:t>Franz-Joseph, </a:t>
            </a:r>
            <a:r>
              <a:rPr lang="en-US" baseline="0" dirty="0" smtClean="0"/>
              <a:t>Christmas Day, 1857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10364"/>
            <a:ext cx="3499672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Vienna 1800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r="243" b="3138"/>
          <a:stretch/>
        </p:blipFill>
        <p:spPr>
          <a:xfrm>
            <a:off x="452490" y="1066800"/>
            <a:ext cx="8067700" cy="5638800"/>
          </a:xfrm>
        </p:spPr>
      </p:pic>
    </p:spTree>
    <p:extLst>
      <p:ext uri="{BB962C8B-B14F-4D97-AF65-F5344CB8AC3E}">
        <p14:creationId xmlns:p14="http://schemas.microsoft.com/office/powerpoint/2010/main" val="19492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1" y="152400"/>
            <a:ext cx="6639658" cy="662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Vienna 1850</a:t>
            </a:r>
          </a:p>
        </p:txBody>
      </p:sp>
    </p:spTree>
    <p:extLst>
      <p:ext uri="{BB962C8B-B14F-4D97-AF65-F5344CB8AC3E}">
        <p14:creationId xmlns:p14="http://schemas.microsoft.com/office/powerpoint/2010/main" val="1270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Vienna 1870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5" y="1295400"/>
            <a:ext cx="7334567" cy="5257800"/>
          </a:xfrm>
        </p:spPr>
      </p:pic>
    </p:spTree>
    <p:extLst>
      <p:ext uri="{BB962C8B-B14F-4D97-AF65-F5344CB8AC3E}">
        <p14:creationId xmlns:p14="http://schemas.microsoft.com/office/powerpoint/2010/main" val="6213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Vienna 1900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19200"/>
            <a:ext cx="7024814" cy="5165305"/>
          </a:xfrm>
        </p:spPr>
      </p:pic>
    </p:spTree>
    <p:extLst>
      <p:ext uri="{BB962C8B-B14F-4D97-AF65-F5344CB8AC3E}">
        <p14:creationId xmlns:p14="http://schemas.microsoft.com/office/powerpoint/2010/main" val="22877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1870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9" y="1828800"/>
            <a:ext cx="7406353" cy="3962399"/>
          </a:xfrm>
        </p:spPr>
      </p:pic>
    </p:spTree>
    <p:extLst>
      <p:ext uri="{BB962C8B-B14F-4D97-AF65-F5344CB8AC3E}">
        <p14:creationId xmlns:p14="http://schemas.microsoft.com/office/powerpoint/2010/main" val="265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Promenade c. 1890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30350"/>
            <a:ext cx="6553200" cy="5065664"/>
          </a:xfrm>
        </p:spPr>
      </p:pic>
    </p:spTree>
    <p:extLst>
      <p:ext uri="{BB962C8B-B14F-4D97-AF65-F5344CB8AC3E}">
        <p14:creationId xmlns:p14="http://schemas.microsoft.com/office/powerpoint/2010/main" val="13282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178</Words>
  <Application>Microsoft Office PowerPoint</Application>
  <PresentationFormat>On-screen Show (4:3)</PresentationFormat>
  <Paragraphs>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Ringstrasse</vt:lpstr>
      <vt:lpstr>To explore</vt:lpstr>
      <vt:lpstr>Franz-Joseph </vt:lpstr>
      <vt:lpstr>Vienna 1800</vt:lpstr>
      <vt:lpstr>Vienna 1850</vt:lpstr>
      <vt:lpstr>Vienna 1870</vt:lpstr>
      <vt:lpstr>Vienna 1900</vt:lpstr>
      <vt:lpstr>c. 1870</vt:lpstr>
      <vt:lpstr>Promenade c. 1890</vt:lpstr>
      <vt:lpstr>Votivkirche</vt:lpstr>
      <vt:lpstr>Chronology of the Ringstrasse</vt:lpstr>
      <vt:lpstr>Reichsrat c. 1900</vt:lpstr>
      <vt:lpstr>Universität 1900</vt:lpstr>
      <vt:lpstr>Burgtheater, c. 1900</vt:lpstr>
      <vt:lpstr>Hofoper c. 1900</vt:lpstr>
      <vt:lpstr>Hofoper 1902</vt:lpstr>
      <vt:lpstr>Stilarchtektur</vt:lpstr>
      <vt:lpstr>Mietpalais</vt:lpstr>
      <vt:lpstr>Schwarzenbergplatz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Ringstrasse</dc:title>
  <dc:creator>truett</dc:creator>
  <cp:lastModifiedBy>Truett Cates</cp:lastModifiedBy>
  <cp:revision>15</cp:revision>
  <dcterms:created xsi:type="dcterms:W3CDTF">2015-09-13T23:14:00Z</dcterms:created>
  <dcterms:modified xsi:type="dcterms:W3CDTF">2017-09-11T14:52:40Z</dcterms:modified>
</cp:coreProperties>
</file>